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7" d="100"/>
          <a:sy n="127" d="100"/>
        </p:scale>
        <p:origin x="-1008"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printerSettings" Target="printerSettings/printerSettings1.bin"/><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5767401-7200-214D-A274-0FF02B8C7B1A}" type="datetimeFigureOut">
              <a:rPr lang="en-US" smtClean="0"/>
              <a:t>6/1/12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FD6FC6-8494-EF49-80C5-CC74D49120F7}" type="slidenum">
              <a:rPr lang="en-US" smtClean="0"/>
              <a:t>‹#›</a:t>
            </a:fld>
            <a:endParaRPr lang="en-US"/>
          </a:p>
        </p:txBody>
      </p:sp>
    </p:spTree>
    <p:extLst>
      <p:ext uri="{BB962C8B-B14F-4D97-AF65-F5344CB8AC3E}">
        <p14:creationId xmlns:p14="http://schemas.microsoft.com/office/powerpoint/2010/main" val="1721190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767401-7200-214D-A274-0FF02B8C7B1A}" type="datetimeFigureOut">
              <a:rPr lang="en-US" smtClean="0"/>
              <a:t>6/1/12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FD6FC6-8494-EF49-80C5-CC74D49120F7}" type="slidenum">
              <a:rPr lang="en-US" smtClean="0"/>
              <a:t>‹#›</a:t>
            </a:fld>
            <a:endParaRPr lang="en-US"/>
          </a:p>
        </p:txBody>
      </p:sp>
    </p:spTree>
    <p:extLst>
      <p:ext uri="{BB962C8B-B14F-4D97-AF65-F5344CB8AC3E}">
        <p14:creationId xmlns:p14="http://schemas.microsoft.com/office/powerpoint/2010/main" val="38692516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767401-7200-214D-A274-0FF02B8C7B1A}" type="datetimeFigureOut">
              <a:rPr lang="en-US" smtClean="0"/>
              <a:t>6/1/12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FD6FC6-8494-EF49-80C5-CC74D49120F7}" type="slidenum">
              <a:rPr lang="en-US" smtClean="0"/>
              <a:t>‹#›</a:t>
            </a:fld>
            <a:endParaRPr lang="en-US"/>
          </a:p>
        </p:txBody>
      </p:sp>
    </p:spTree>
    <p:extLst>
      <p:ext uri="{BB962C8B-B14F-4D97-AF65-F5344CB8AC3E}">
        <p14:creationId xmlns:p14="http://schemas.microsoft.com/office/powerpoint/2010/main" val="2858673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767401-7200-214D-A274-0FF02B8C7B1A}" type="datetimeFigureOut">
              <a:rPr lang="en-US" smtClean="0"/>
              <a:t>6/1/12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FD6FC6-8494-EF49-80C5-CC74D49120F7}" type="slidenum">
              <a:rPr lang="en-US" smtClean="0"/>
              <a:t>‹#›</a:t>
            </a:fld>
            <a:endParaRPr lang="en-US"/>
          </a:p>
        </p:txBody>
      </p:sp>
    </p:spTree>
    <p:extLst>
      <p:ext uri="{BB962C8B-B14F-4D97-AF65-F5344CB8AC3E}">
        <p14:creationId xmlns:p14="http://schemas.microsoft.com/office/powerpoint/2010/main" val="3170329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5767401-7200-214D-A274-0FF02B8C7B1A}" type="datetimeFigureOut">
              <a:rPr lang="en-US" smtClean="0"/>
              <a:t>6/1/12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FD6FC6-8494-EF49-80C5-CC74D49120F7}" type="slidenum">
              <a:rPr lang="en-US" smtClean="0"/>
              <a:t>‹#›</a:t>
            </a:fld>
            <a:endParaRPr lang="en-US"/>
          </a:p>
        </p:txBody>
      </p:sp>
    </p:spTree>
    <p:extLst>
      <p:ext uri="{BB962C8B-B14F-4D97-AF65-F5344CB8AC3E}">
        <p14:creationId xmlns:p14="http://schemas.microsoft.com/office/powerpoint/2010/main" val="12556940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5767401-7200-214D-A274-0FF02B8C7B1A}" type="datetimeFigureOut">
              <a:rPr lang="en-US" smtClean="0"/>
              <a:t>6/1/12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FD6FC6-8494-EF49-80C5-CC74D49120F7}" type="slidenum">
              <a:rPr lang="en-US" smtClean="0"/>
              <a:t>‹#›</a:t>
            </a:fld>
            <a:endParaRPr lang="en-US"/>
          </a:p>
        </p:txBody>
      </p:sp>
    </p:spTree>
    <p:extLst>
      <p:ext uri="{BB962C8B-B14F-4D97-AF65-F5344CB8AC3E}">
        <p14:creationId xmlns:p14="http://schemas.microsoft.com/office/powerpoint/2010/main" val="23003440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5767401-7200-214D-A274-0FF02B8C7B1A}" type="datetimeFigureOut">
              <a:rPr lang="en-US" smtClean="0"/>
              <a:t>6/1/12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1FD6FC6-8494-EF49-80C5-CC74D49120F7}" type="slidenum">
              <a:rPr lang="en-US" smtClean="0"/>
              <a:t>‹#›</a:t>
            </a:fld>
            <a:endParaRPr lang="en-US"/>
          </a:p>
        </p:txBody>
      </p:sp>
    </p:spTree>
    <p:extLst>
      <p:ext uri="{BB962C8B-B14F-4D97-AF65-F5344CB8AC3E}">
        <p14:creationId xmlns:p14="http://schemas.microsoft.com/office/powerpoint/2010/main" val="2941048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5767401-7200-214D-A274-0FF02B8C7B1A}" type="datetimeFigureOut">
              <a:rPr lang="en-US" smtClean="0"/>
              <a:t>6/1/12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1FD6FC6-8494-EF49-80C5-CC74D49120F7}" type="slidenum">
              <a:rPr lang="en-US" smtClean="0"/>
              <a:t>‹#›</a:t>
            </a:fld>
            <a:endParaRPr lang="en-US"/>
          </a:p>
        </p:txBody>
      </p:sp>
    </p:spTree>
    <p:extLst>
      <p:ext uri="{BB962C8B-B14F-4D97-AF65-F5344CB8AC3E}">
        <p14:creationId xmlns:p14="http://schemas.microsoft.com/office/powerpoint/2010/main" val="2274714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767401-7200-214D-A274-0FF02B8C7B1A}" type="datetimeFigureOut">
              <a:rPr lang="en-US" smtClean="0"/>
              <a:t>6/1/12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1FD6FC6-8494-EF49-80C5-CC74D49120F7}" type="slidenum">
              <a:rPr lang="en-US" smtClean="0"/>
              <a:t>‹#›</a:t>
            </a:fld>
            <a:endParaRPr lang="en-US"/>
          </a:p>
        </p:txBody>
      </p:sp>
    </p:spTree>
    <p:extLst>
      <p:ext uri="{BB962C8B-B14F-4D97-AF65-F5344CB8AC3E}">
        <p14:creationId xmlns:p14="http://schemas.microsoft.com/office/powerpoint/2010/main" val="1387320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767401-7200-214D-A274-0FF02B8C7B1A}" type="datetimeFigureOut">
              <a:rPr lang="en-US" smtClean="0"/>
              <a:t>6/1/12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FD6FC6-8494-EF49-80C5-CC74D49120F7}" type="slidenum">
              <a:rPr lang="en-US" smtClean="0"/>
              <a:t>‹#›</a:t>
            </a:fld>
            <a:endParaRPr lang="en-US"/>
          </a:p>
        </p:txBody>
      </p:sp>
    </p:spTree>
    <p:extLst>
      <p:ext uri="{BB962C8B-B14F-4D97-AF65-F5344CB8AC3E}">
        <p14:creationId xmlns:p14="http://schemas.microsoft.com/office/powerpoint/2010/main" val="8109577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767401-7200-214D-A274-0FF02B8C7B1A}" type="datetimeFigureOut">
              <a:rPr lang="en-US" smtClean="0"/>
              <a:t>6/1/12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FD6FC6-8494-EF49-80C5-CC74D49120F7}" type="slidenum">
              <a:rPr lang="en-US" smtClean="0"/>
              <a:t>‹#›</a:t>
            </a:fld>
            <a:endParaRPr lang="en-US"/>
          </a:p>
        </p:txBody>
      </p:sp>
    </p:spTree>
    <p:extLst>
      <p:ext uri="{BB962C8B-B14F-4D97-AF65-F5344CB8AC3E}">
        <p14:creationId xmlns:p14="http://schemas.microsoft.com/office/powerpoint/2010/main" val="399489686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767401-7200-214D-A274-0FF02B8C7B1A}" type="datetimeFigureOut">
              <a:rPr lang="en-US" smtClean="0"/>
              <a:t>6/1/12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FD6FC6-8494-EF49-80C5-CC74D49120F7}" type="slidenum">
              <a:rPr lang="en-US" smtClean="0"/>
              <a:t>‹#›</a:t>
            </a:fld>
            <a:endParaRPr lang="en-US"/>
          </a:p>
        </p:txBody>
      </p:sp>
    </p:spTree>
    <p:extLst>
      <p:ext uri="{BB962C8B-B14F-4D97-AF65-F5344CB8AC3E}">
        <p14:creationId xmlns:p14="http://schemas.microsoft.com/office/powerpoint/2010/main" val="41976802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tiff"/><Relationship Id="rId3" Type="http://schemas.openxmlformats.org/officeDocument/2006/relationships/image" Target="../media/image2.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tiff"/><Relationship Id="rId3" Type="http://schemas.openxmlformats.org/officeDocument/2006/relationships/image" Target="../media/image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tiff"/><Relationship Id="rId3" Type="http://schemas.openxmlformats.org/officeDocument/2006/relationships/image" Target="../media/image2.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tiff"/><Relationship Id="rId3" Type="http://schemas.openxmlformats.org/officeDocument/2006/relationships/image" Target="../media/image2.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tiff"/><Relationship Id="rId3"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EBOM2009 SSc2 slide 1.tif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3279" y="299683"/>
            <a:ext cx="7494261" cy="4598888"/>
          </a:xfrm>
          <a:prstGeom prst="rect">
            <a:avLst/>
          </a:prstGeom>
        </p:spPr>
      </p:pic>
      <p:sp>
        <p:nvSpPr>
          <p:cNvPr id="6" name="TextBox 5"/>
          <p:cNvSpPr txBox="1"/>
          <p:nvPr/>
        </p:nvSpPr>
        <p:spPr>
          <a:xfrm>
            <a:off x="7506305" y="1725513"/>
            <a:ext cx="1528838" cy="923330"/>
          </a:xfrm>
          <a:prstGeom prst="rect">
            <a:avLst/>
          </a:prstGeom>
          <a:noFill/>
        </p:spPr>
        <p:txBody>
          <a:bodyPr wrap="square" rtlCol="0">
            <a:spAutoFit/>
          </a:bodyPr>
          <a:lstStyle/>
          <a:p>
            <a:r>
              <a:rPr lang="en-US" dirty="0" smtClean="0">
                <a:solidFill>
                  <a:srgbClr val="FF0000"/>
                </a:solidFill>
                <a:latin typeface="Arial"/>
                <a:cs typeface="Arial"/>
              </a:rPr>
              <a:t>Enter the performance period dates.</a:t>
            </a:r>
            <a:endParaRPr lang="en-US" dirty="0">
              <a:solidFill>
                <a:srgbClr val="FF0000"/>
              </a:solidFill>
              <a:latin typeface="Arial"/>
              <a:cs typeface="Arial"/>
            </a:endParaRPr>
          </a:p>
        </p:txBody>
      </p:sp>
      <p:cxnSp>
        <p:nvCxnSpPr>
          <p:cNvPr id="7" name="Straight Arrow Connector 6"/>
          <p:cNvCxnSpPr/>
          <p:nvPr/>
        </p:nvCxnSpPr>
        <p:spPr>
          <a:xfrm flipH="1">
            <a:off x="3299886" y="2187178"/>
            <a:ext cx="4206419" cy="205305"/>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sp>
        <p:nvSpPr>
          <p:cNvPr id="10" name="TextBox 9"/>
          <p:cNvSpPr txBox="1"/>
          <p:nvPr/>
        </p:nvSpPr>
        <p:spPr>
          <a:xfrm>
            <a:off x="507999" y="5205874"/>
            <a:ext cx="8236857" cy="1477328"/>
          </a:xfrm>
          <a:prstGeom prst="rect">
            <a:avLst/>
          </a:prstGeom>
          <a:noFill/>
        </p:spPr>
        <p:txBody>
          <a:bodyPr wrap="square" rtlCol="0">
            <a:spAutoFit/>
          </a:bodyPr>
          <a:lstStyle/>
          <a:p>
            <a:r>
              <a:rPr lang="en-US" dirty="0" smtClean="0">
                <a:solidFill>
                  <a:srgbClr val="FF0000"/>
                </a:solidFill>
                <a:latin typeface="Arial"/>
                <a:cs typeface="Arial"/>
              </a:rPr>
              <a:t>Select the desired Required Signatory option and either initial the form or provide the required documentation described above. If you choose the first option, make sure the individual initialing the form is assigned the correct role (facility manager/ property manager/ groundskeeper) in the Team Administration tab in LEED Online. </a:t>
            </a:r>
            <a:endParaRPr lang="en-US" dirty="0">
              <a:solidFill>
                <a:srgbClr val="FF0000"/>
              </a:solidFill>
              <a:latin typeface="Arial"/>
              <a:cs typeface="Arial"/>
            </a:endParaRPr>
          </a:p>
        </p:txBody>
      </p:sp>
      <p:cxnSp>
        <p:nvCxnSpPr>
          <p:cNvPr id="11" name="Straight Arrow Connector 10"/>
          <p:cNvCxnSpPr>
            <a:stCxn id="10" idx="0"/>
          </p:cNvCxnSpPr>
          <p:nvPr/>
        </p:nvCxnSpPr>
        <p:spPr>
          <a:xfrm flipH="1" flipV="1">
            <a:off x="713624" y="4245430"/>
            <a:ext cx="3912804" cy="960444"/>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13" name="Straight Arrow Connector 12"/>
          <p:cNvCxnSpPr>
            <a:stCxn id="10" idx="0"/>
          </p:cNvCxnSpPr>
          <p:nvPr/>
        </p:nvCxnSpPr>
        <p:spPr>
          <a:xfrm flipH="1" flipV="1">
            <a:off x="4129320" y="4245430"/>
            <a:ext cx="497108" cy="960444"/>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pic>
        <p:nvPicPr>
          <p:cNvPr id="8" name="Picture 7" descr="LEEDuser logo.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87996" y="11340"/>
            <a:ext cx="1913672" cy="568007"/>
          </a:xfrm>
          <a:prstGeom prst="rect">
            <a:avLst/>
          </a:prstGeom>
        </p:spPr>
      </p:pic>
    </p:spTree>
    <p:extLst>
      <p:ext uri="{BB962C8B-B14F-4D97-AF65-F5344CB8AC3E}">
        <p14:creationId xmlns:p14="http://schemas.microsoft.com/office/powerpoint/2010/main" val="15688389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EBOM2009 SSc2 slide 2.tif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6381" y="2377318"/>
            <a:ext cx="8140095" cy="1778915"/>
          </a:xfrm>
          <a:prstGeom prst="rect">
            <a:avLst/>
          </a:prstGeom>
        </p:spPr>
      </p:pic>
      <p:sp>
        <p:nvSpPr>
          <p:cNvPr id="5" name="TextBox 4"/>
          <p:cNvSpPr txBox="1"/>
          <p:nvPr/>
        </p:nvSpPr>
        <p:spPr>
          <a:xfrm>
            <a:off x="1959429" y="850395"/>
            <a:ext cx="5866189" cy="369332"/>
          </a:xfrm>
          <a:prstGeom prst="rect">
            <a:avLst/>
          </a:prstGeom>
          <a:noFill/>
        </p:spPr>
        <p:txBody>
          <a:bodyPr wrap="square" rtlCol="0">
            <a:spAutoFit/>
          </a:bodyPr>
          <a:lstStyle/>
          <a:p>
            <a:r>
              <a:rPr lang="en-US" dirty="0" smtClean="0">
                <a:solidFill>
                  <a:srgbClr val="FF0000"/>
                </a:solidFill>
                <a:latin typeface="Arial"/>
                <a:cs typeface="Arial"/>
              </a:rPr>
              <a:t>Select the site plan option that’s best for your project.</a:t>
            </a:r>
            <a:endParaRPr lang="en-US" dirty="0">
              <a:solidFill>
                <a:srgbClr val="FF0000"/>
              </a:solidFill>
              <a:latin typeface="Arial"/>
              <a:cs typeface="Arial"/>
            </a:endParaRPr>
          </a:p>
        </p:txBody>
      </p:sp>
      <p:cxnSp>
        <p:nvCxnSpPr>
          <p:cNvPr id="6" name="Straight Arrow Connector 5"/>
          <p:cNvCxnSpPr/>
          <p:nvPr/>
        </p:nvCxnSpPr>
        <p:spPr>
          <a:xfrm flipH="1">
            <a:off x="919238" y="1219727"/>
            <a:ext cx="3955143" cy="1259797"/>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p:nvPr/>
        </p:nvCxnSpPr>
        <p:spPr>
          <a:xfrm>
            <a:off x="4874381" y="1219727"/>
            <a:ext cx="0" cy="1368654"/>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19" name="Straight Arrow Connector 18"/>
          <p:cNvCxnSpPr/>
          <p:nvPr/>
        </p:nvCxnSpPr>
        <p:spPr>
          <a:xfrm flipV="1">
            <a:off x="6277429" y="3943049"/>
            <a:ext cx="1439333" cy="1124856"/>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sp>
        <p:nvSpPr>
          <p:cNvPr id="23" name="TextBox 22"/>
          <p:cNvSpPr txBox="1"/>
          <p:nvPr/>
        </p:nvSpPr>
        <p:spPr>
          <a:xfrm>
            <a:off x="3132667" y="5148224"/>
            <a:ext cx="4777618" cy="923330"/>
          </a:xfrm>
          <a:prstGeom prst="rect">
            <a:avLst/>
          </a:prstGeom>
          <a:noFill/>
        </p:spPr>
        <p:txBody>
          <a:bodyPr wrap="square" rtlCol="0">
            <a:spAutoFit/>
          </a:bodyPr>
          <a:lstStyle/>
          <a:p>
            <a:r>
              <a:rPr lang="en-US" dirty="0" smtClean="0">
                <a:solidFill>
                  <a:srgbClr val="FF0000"/>
                </a:solidFill>
                <a:latin typeface="Arial"/>
                <a:cs typeface="Arial"/>
              </a:rPr>
              <a:t>Upload your Building Exterior and Hardscape Maintenance plan. Be sure it follows the EBOM Plan Model.</a:t>
            </a:r>
            <a:endParaRPr lang="en-US" dirty="0">
              <a:solidFill>
                <a:srgbClr val="FF0000"/>
              </a:solidFill>
              <a:latin typeface="Arial"/>
              <a:cs typeface="Arial"/>
            </a:endParaRPr>
          </a:p>
        </p:txBody>
      </p:sp>
      <p:pic>
        <p:nvPicPr>
          <p:cNvPr id="8" name="Picture 7" descr="LEEDuser logo.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87996" y="11340"/>
            <a:ext cx="1913672" cy="568007"/>
          </a:xfrm>
          <a:prstGeom prst="rect">
            <a:avLst/>
          </a:prstGeom>
        </p:spPr>
      </p:pic>
    </p:spTree>
    <p:extLst>
      <p:ext uri="{BB962C8B-B14F-4D97-AF65-F5344CB8AC3E}">
        <p14:creationId xmlns:p14="http://schemas.microsoft.com/office/powerpoint/2010/main" val="19092355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EBOM2009 SSc2 slide 3.tif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2190" y="1676401"/>
            <a:ext cx="8212667" cy="865602"/>
          </a:xfrm>
          <a:prstGeom prst="rect">
            <a:avLst/>
          </a:prstGeom>
        </p:spPr>
      </p:pic>
      <p:sp>
        <p:nvSpPr>
          <p:cNvPr id="5" name="TextBox 4"/>
          <p:cNvSpPr txBox="1"/>
          <p:nvPr/>
        </p:nvSpPr>
        <p:spPr>
          <a:xfrm>
            <a:off x="1100666" y="3406509"/>
            <a:ext cx="7184571" cy="2585323"/>
          </a:xfrm>
          <a:prstGeom prst="rect">
            <a:avLst/>
          </a:prstGeom>
          <a:noFill/>
        </p:spPr>
        <p:txBody>
          <a:bodyPr wrap="square" rtlCol="0">
            <a:spAutoFit/>
          </a:bodyPr>
          <a:lstStyle/>
          <a:p>
            <a:r>
              <a:rPr lang="en-US" dirty="0" smtClean="0">
                <a:solidFill>
                  <a:srgbClr val="FF0000"/>
                </a:solidFill>
                <a:latin typeface="Arial"/>
                <a:cs typeface="Arial"/>
              </a:rPr>
              <a:t>The simplest way to comply with this credit is to use environmentally preferred practices 100% of the time. If less than 100% adoption occurred during the performance period, you’ll need to use appropriate performance metrics and supply relevant documentation showing that environmentally preferred practices were used at least 20% of the time.</a:t>
            </a:r>
          </a:p>
          <a:p>
            <a:endParaRPr lang="en-US" dirty="0">
              <a:solidFill>
                <a:srgbClr val="FF0000"/>
              </a:solidFill>
              <a:latin typeface="Arial"/>
              <a:cs typeface="Arial"/>
            </a:endParaRPr>
          </a:p>
          <a:p>
            <a:r>
              <a:rPr lang="en-US" dirty="0" smtClean="0">
                <a:solidFill>
                  <a:srgbClr val="FF0000"/>
                </a:solidFill>
                <a:latin typeface="Arial"/>
                <a:cs typeface="Arial"/>
              </a:rPr>
              <a:t>See LEEDuser for additional information on which metrics to use for each operational element.</a:t>
            </a:r>
            <a:endParaRPr lang="en-US" dirty="0">
              <a:solidFill>
                <a:srgbClr val="FF0000"/>
              </a:solidFill>
              <a:latin typeface="Arial"/>
              <a:cs typeface="Arial"/>
            </a:endParaRPr>
          </a:p>
        </p:txBody>
      </p:sp>
      <p:pic>
        <p:nvPicPr>
          <p:cNvPr id="6" name="Picture 5" descr="LEEDuser logo.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87996" y="11340"/>
            <a:ext cx="1913672" cy="568007"/>
          </a:xfrm>
          <a:prstGeom prst="rect">
            <a:avLst/>
          </a:prstGeom>
        </p:spPr>
      </p:pic>
    </p:spTree>
    <p:extLst>
      <p:ext uri="{BB962C8B-B14F-4D97-AF65-F5344CB8AC3E}">
        <p14:creationId xmlns:p14="http://schemas.microsoft.com/office/powerpoint/2010/main" val="5675254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052284" y="5143873"/>
            <a:ext cx="7184571" cy="923330"/>
          </a:xfrm>
          <a:prstGeom prst="rect">
            <a:avLst/>
          </a:prstGeom>
          <a:noFill/>
        </p:spPr>
        <p:txBody>
          <a:bodyPr wrap="square" rtlCol="0">
            <a:spAutoFit/>
          </a:bodyPr>
          <a:lstStyle/>
          <a:p>
            <a:r>
              <a:rPr lang="en-US" dirty="0" smtClean="0">
                <a:solidFill>
                  <a:srgbClr val="FF0000"/>
                </a:solidFill>
                <a:latin typeface="Arial"/>
                <a:cs typeface="Arial"/>
              </a:rPr>
              <a:t>Confirm that all operational elements are addressed in the plan by clicking the boxes. Excluding elements is not typically allowed, with the exception of snow and ice removal in applicable climates.</a:t>
            </a:r>
            <a:endParaRPr lang="en-US" dirty="0">
              <a:solidFill>
                <a:srgbClr val="FF0000"/>
              </a:solidFill>
              <a:latin typeface="Arial"/>
              <a:cs typeface="Arial"/>
            </a:endParaRPr>
          </a:p>
        </p:txBody>
      </p:sp>
      <p:pic>
        <p:nvPicPr>
          <p:cNvPr id="7" name="Picture 6" descr="EBOM2009 SSc2 slide 4.tif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2855" y="792843"/>
            <a:ext cx="8492080" cy="4202491"/>
          </a:xfrm>
          <a:prstGeom prst="rect">
            <a:avLst/>
          </a:prstGeom>
        </p:spPr>
      </p:pic>
      <p:pic>
        <p:nvPicPr>
          <p:cNvPr id="4" name="Picture 3" descr="LEEDuser logo.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87996" y="11340"/>
            <a:ext cx="1913672" cy="568007"/>
          </a:xfrm>
          <a:prstGeom prst="rect">
            <a:avLst/>
          </a:prstGeom>
        </p:spPr>
      </p:pic>
    </p:spTree>
    <p:extLst>
      <p:ext uri="{BB962C8B-B14F-4D97-AF65-F5344CB8AC3E}">
        <p14:creationId xmlns:p14="http://schemas.microsoft.com/office/powerpoint/2010/main" val="22899147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EBOM2009 SSc2 slide 5.tif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8476" y="1208919"/>
            <a:ext cx="8248952" cy="2541789"/>
          </a:xfrm>
          <a:prstGeom prst="rect">
            <a:avLst/>
          </a:prstGeom>
        </p:spPr>
      </p:pic>
      <p:sp>
        <p:nvSpPr>
          <p:cNvPr id="5" name="TextBox 4"/>
          <p:cNvSpPr txBox="1"/>
          <p:nvPr/>
        </p:nvSpPr>
        <p:spPr>
          <a:xfrm>
            <a:off x="1052284" y="4393969"/>
            <a:ext cx="7184571" cy="369332"/>
          </a:xfrm>
          <a:prstGeom prst="rect">
            <a:avLst/>
          </a:prstGeom>
          <a:noFill/>
        </p:spPr>
        <p:txBody>
          <a:bodyPr wrap="square" rtlCol="0">
            <a:spAutoFit/>
          </a:bodyPr>
          <a:lstStyle/>
          <a:p>
            <a:r>
              <a:rPr lang="en-US" dirty="0" smtClean="0">
                <a:solidFill>
                  <a:srgbClr val="FF0000"/>
                </a:solidFill>
                <a:latin typeface="Arial"/>
                <a:cs typeface="Arial"/>
              </a:rPr>
              <a:t>Complete the Additional Details section as necessary.</a:t>
            </a:r>
            <a:endParaRPr lang="en-US" dirty="0">
              <a:solidFill>
                <a:srgbClr val="FF0000"/>
              </a:solidFill>
              <a:latin typeface="Arial"/>
              <a:cs typeface="Arial"/>
            </a:endParaRPr>
          </a:p>
        </p:txBody>
      </p:sp>
      <p:pic>
        <p:nvPicPr>
          <p:cNvPr id="6" name="Picture 5" descr="LEEDuser logo.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87996" y="11340"/>
            <a:ext cx="1913672" cy="568007"/>
          </a:xfrm>
          <a:prstGeom prst="rect">
            <a:avLst/>
          </a:prstGeom>
        </p:spPr>
      </p:pic>
    </p:spTree>
    <p:extLst>
      <p:ext uri="{BB962C8B-B14F-4D97-AF65-F5344CB8AC3E}">
        <p14:creationId xmlns:p14="http://schemas.microsoft.com/office/powerpoint/2010/main" val="7534102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101</TotalTime>
  <Words>206</Words>
  <Application>Microsoft Macintosh PowerPoint</Application>
  <PresentationFormat>On-screen Show (4:3)</PresentationFormat>
  <Paragraphs>9</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PowerPoint Presentation</vt:lpstr>
      <vt:lpstr>PowerPoint Presentation</vt:lpstr>
      <vt:lpstr>PowerPoint Presentation</vt:lpstr>
      <vt:lpstr>PowerPoint Presentation</vt:lpstr>
      <vt:lpstr>PowerPoint Presentation</vt:lpstr>
    </vt:vector>
  </TitlesOfParts>
  <Company>YR&amp;G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Trista Little</dc:creator>
  <cp:lastModifiedBy>Tristan Roberts</cp:lastModifiedBy>
  <cp:revision>8</cp:revision>
  <dcterms:created xsi:type="dcterms:W3CDTF">2012-02-14T18:31:29Z</dcterms:created>
  <dcterms:modified xsi:type="dcterms:W3CDTF">2012-06-01T20:03:48Z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ffisync_FolderId">
    <vt:lpwstr/>
  </property>
  <property fmtid="{D5CDD505-2E9C-101B-9397-08002B2CF9AE}" pid="3" name="Offisync_SaveTime">
    <vt:lpwstr/>
  </property>
  <property fmtid="{D5CDD505-2E9C-101B-9397-08002B2CF9AE}" pid="4" name="Offisync_IsSaved">
    <vt:lpwstr>False</vt:lpwstr>
  </property>
  <property fmtid="{D5CDD505-2E9C-101B-9397-08002B2CF9AE}" pid="5" name="Offisync_UniqueId">
    <vt:lpwstr>201513;16461635</vt:lpwstr>
  </property>
  <property fmtid="{D5CDD505-2E9C-101B-9397-08002B2CF9AE}" pid="6" name="CentralDesktop_MDAdded">
    <vt:lpwstr>True</vt:lpwstr>
  </property>
  <property fmtid="{D5CDD505-2E9C-101B-9397-08002B2CF9AE}" pid="7" name="Offisync_FileTitle">
    <vt:lpwstr/>
  </property>
  <property fmtid="{D5CDD505-2E9C-101B-9397-08002B2CF9AE}" pid="8" name="Offisync_UpdateToken">
    <vt:lpwstr>2012-02-14T14:16:32-0600</vt:lpwstr>
  </property>
  <property fmtid="{D5CDD505-2E9C-101B-9397-08002B2CF9AE}" pid="9" name="Offisync_ProviderName">
    <vt:lpwstr>Central Desktop</vt:lpwstr>
  </property>
</Properties>
</file>